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3" autoAdjust="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59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6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6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9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14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700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86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412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83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0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63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0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3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3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98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84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0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8AC04E-0A2B-49CE-BEC2-BC936D84EF2F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6C9C03-ABCC-446D-AD24-43609922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9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502920"/>
            <a:ext cx="9454896" cy="5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5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4" y="640080"/>
            <a:ext cx="9378696" cy="5596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6" y="5690483"/>
            <a:ext cx="854364" cy="5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1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96" y="641096"/>
            <a:ext cx="5568696" cy="5668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6" y="641096"/>
            <a:ext cx="5143500" cy="56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88327" y="-1454728"/>
            <a:ext cx="5671127" cy="9799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5544272"/>
            <a:ext cx="1152963" cy="73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4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4773" y="-638465"/>
            <a:ext cx="5661891" cy="8121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1" y="5338618"/>
            <a:ext cx="1557844" cy="9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5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1299" y="-772681"/>
            <a:ext cx="5224895" cy="84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2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Спорту – ДА!  </a:t>
            </a:r>
            <a:br>
              <a:rPr lang="ru-RU" dirty="0" smtClean="0"/>
            </a:br>
            <a:r>
              <a:rPr lang="ru-RU" dirty="0" smtClean="0"/>
              <a:t>Сегодня мы вместе говорим: «Нет – наркотикам!»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681852"/>
            <a:ext cx="5470525" cy="34942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«Да – здоровью, спорту и успеху!»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4199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</TotalTime>
  <Words>13</Words>
  <Application>Microsoft Office PowerPoint</Application>
  <PresentationFormat>Широкоэкранный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Спорту – ДА!   Сегодня мы вместе говорим: «Нет – наркотикам!»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2024-01-03T09:29:53Z</dcterms:created>
  <dcterms:modified xsi:type="dcterms:W3CDTF">2024-01-03T11:11:34Z</dcterms:modified>
</cp:coreProperties>
</file>