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6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80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">
        <p:split orient="vert"/>
      </p:transition>
    </mc:Choice>
    <mc:Fallback xmlns="">
      <p:transition spd="slow" advClick="0" advTm="5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">
        <p:split orient="vert"/>
      </p:transition>
    </mc:Choice>
    <mc:Fallback xmlns="">
      <p:transition spd="slow" advClick="0" advTm="5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">
        <p:split orient="vert"/>
      </p:transition>
    </mc:Choice>
    <mc:Fallback xmlns="">
      <p:transition spd="slow" advClick="0" advTm="5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">
        <p:split orient="vert"/>
      </p:transition>
    </mc:Choice>
    <mc:Fallback xmlns="">
      <p:transition spd="slow" advClick="0" advTm="5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">
        <p:split orient="vert"/>
      </p:transition>
    </mc:Choice>
    <mc:Fallback xmlns="">
      <p:transition spd="slow" advClick="0" advTm="5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5/6/2024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">
        <p:split orient="vert"/>
      </p:transition>
    </mc:Choice>
    <mc:Fallback xmlns="">
      <p:transition spd="slow" advClick="0" advTm="5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5/6/2024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">
        <p:split orient="vert"/>
      </p:transition>
    </mc:Choice>
    <mc:Fallback xmlns="">
      <p:transition spd="slow" advClick="0" advTm="5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5/6/2024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">
        <p:split orient="vert"/>
      </p:transition>
    </mc:Choice>
    <mc:Fallback xmlns="">
      <p:transition spd="slow" advClick="0" advTm="5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5/6/2024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">
        <p:split orient="vert"/>
      </p:transition>
    </mc:Choice>
    <mc:Fallback xmlns="">
      <p:transition spd="slow" advClick="0" advTm="5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5/6/2024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">
        <p:split orient="vert"/>
      </p:transition>
    </mc:Choice>
    <mc:Fallback xmlns="">
      <p:transition spd="slow" advClick="0" advTm="5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5/6/2024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">
        <p:split orient="vert"/>
      </p:transition>
    </mc:Choice>
    <mc:Fallback xmlns="">
      <p:transition spd="slow" advClick="0" advTm="5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50">
        <p:split orient="vert"/>
      </p:transition>
    </mc:Choice>
    <mc:Fallback xmlns="">
      <p:transition spd="slow" advClick="0" advTm="50">
        <p:split orient="vert"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AE7076-6E9F-2E3A-666F-AAAF0D97F4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/>
              <a:t>С Днем победы!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67D357-3A03-4A2D-06A7-CFA29FFB9E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72395" y="4291343"/>
            <a:ext cx="88723" cy="5205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D35BE7-1971-3D36-0B1A-32F39680A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3372" y="3603732"/>
            <a:ext cx="3914719" cy="205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59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">
        <p:split orient="vert"/>
      </p:transition>
    </mc:Choice>
    <mc:Fallback xmlns="">
      <p:transition advClick="0" advTm="5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CF9BBFF-DDD5-DED8-164C-799098A3B07F}"/>
              </a:ext>
            </a:extLst>
          </p:cNvPr>
          <p:cNvSpPr/>
          <p:nvPr/>
        </p:nvSpPr>
        <p:spPr>
          <a:xfrm>
            <a:off x="724277" y="389299"/>
            <a:ext cx="10384325" cy="552261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latin typeface="Bahnschrift" panose="020B0502040204020203" pitchFamily="34" charset="0"/>
              </a:rPr>
              <a:t>Детско-юношеская спортивная школа № 4 г. Бобруйска 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  <a:latin typeface="Bahnschrift" panose="020B0502040204020203" pitchFamily="34" charset="0"/>
              </a:rPr>
              <a:t>поздравляет с ДНЕМ ПОБЕДЫ!</a:t>
            </a:r>
          </a:p>
          <a:p>
            <a:pPr algn="ctr"/>
            <a:endParaRPr lang="ru-RU" sz="2400" i="1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ctr"/>
            <a:r>
              <a:rPr lang="ru-RU" sz="2400" b="1" i="1" dirty="0">
                <a:solidFill>
                  <a:srgbClr val="002060"/>
                </a:solidFill>
                <a:latin typeface="Bahnschrift" panose="020B0502040204020203" pitchFamily="34" charset="0"/>
              </a:rPr>
              <a:t>Великий День Победы оставил отпечаток на века. 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  <a:latin typeface="Bahnschrift" panose="020B0502040204020203" pitchFamily="34" charset="0"/>
              </a:rPr>
              <a:t>Тех, кто воевал, мы искренне благодарим, 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  <a:latin typeface="Bahnschrift" panose="020B0502040204020203" pitchFamily="34" charset="0"/>
              </a:rPr>
              <a:t>гордимся ими и храним вечную память. 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  <a:latin typeface="Bahnschrift" panose="020B0502040204020203" pitchFamily="34" charset="0"/>
              </a:rPr>
              <a:t>Пусть вокруг расцветает мир, спокойствие, дружба, единство, 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  <a:latin typeface="Bahnschrift" panose="020B0502040204020203" pitchFamily="34" charset="0"/>
              </a:rPr>
              <a:t>не будет войн, потерь и слез. 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  <a:latin typeface="Bahnschrift" panose="020B0502040204020203" pitchFamily="34" charset="0"/>
              </a:rPr>
              <a:t>Пусть добро всегда побеждает все злое, 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  <a:latin typeface="Bahnschrift" panose="020B0502040204020203" pitchFamily="34" charset="0"/>
              </a:rPr>
              <a:t>и царит счастливое время, полное улыбок и радости. 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  <a:latin typeface="Bahnschrift" panose="020B0502040204020203" pitchFamily="34" charset="0"/>
              </a:rPr>
              <a:t>С Днем Победы!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AC820A-2FAB-F725-9221-EFDBDA62E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2532" y="5759811"/>
            <a:ext cx="1914735" cy="100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81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">
        <p:split orient="vert"/>
      </p:transition>
    </mc:Choice>
    <mc:Fallback xmlns="">
      <p:transition spd="slow" advClick="0" advTm="5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56FD424-330A-64C2-69CC-6C89F0DD6430}"/>
              </a:ext>
            </a:extLst>
          </p:cNvPr>
          <p:cNvSpPr/>
          <p:nvPr/>
        </p:nvSpPr>
        <p:spPr>
          <a:xfrm>
            <a:off x="679010" y="642795"/>
            <a:ext cx="10827944" cy="561314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CAFFF1-BB31-CB6E-0357-220444E07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582" y="235390"/>
            <a:ext cx="10981854" cy="621067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E71DE2-D567-0F49-D942-884EDD84E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7690" y="5847545"/>
            <a:ext cx="1914310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16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">
        <p:split orient="vert"/>
      </p:transition>
    </mc:Choice>
    <mc:Fallback xmlns="">
      <p:transition spd="slow" advClick="0" advTm="5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F665F6-F225-CBFE-1A8D-A5A255BE2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109" y="0"/>
            <a:ext cx="5857592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2F27BC9-4378-F6F8-C531-ED5447EA6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7690" y="5852073"/>
            <a:ext cx="1914310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7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">
        <p:split orient="vert"/>
      </p:transition>
    </mc:Choice>
    <mc:Fallback xmlns="">
      <p:transition spd="slow" advClick="0" advTm="5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4EEFD2-45BC-435E-8069-F0F73D368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813" y="0"/>
            <a:ext cx="10956374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4937A88-E131-38CD-F3D2-E8CFA5746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7690" y="5852073"/>
            <a:ext cx="1914310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5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">
        <p:split orient="vert"/>
      </p:transition>
    </mc:Choice>
    <mc:Fallback xmlns="">
      <p:transition spd="slow" advClick="0" advTm="5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4B093C-F9A2-631E-8F01-67E855D99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9125" y="0"/>
            <a:ext cx="6120142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16E76F8-BC44-ECCE-63C8-C11DE3C69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7690" y="5768824"/>
            <a:ext cx="1914310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7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">
        <p:split orient="vert"/>
      </p:transition>
    </mc:Choice>
    <mc:Fallback xmlns="">
      <p:transition spd="slow" advClick="0" advTm="5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59DFF1-1EA5-3646-66E8-D017D981F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8590" y="0"/>
            <a:ext cx="6129196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3C4F7A3-AFC9-5CF0-992B-3389871BF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7690" y="5786931"/>
            <a:ext cx="1914310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87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">
        <p:split orient="vert"/>
      </p:transition>
    </mc:Choice>
    <mc:Fallback xmlns="">
      <p:transition spd="slow" advClick="0" advTm="5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10766D-29DF-D720-2491-C4A4B24B8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249" y="534155"/>
            <a:ext cx="9134947" cy="551356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EA2232F-6197-A8DD-25BB-93FB0B8D5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7690" y="5820881"/>
            <a:ext cx="1914310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4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">
        <p:split orient="vert"/>
      </p:transition>
    </mc:Choice>
    <mc:Fallback xmlns="">
      <p:transition spd="slow" advClick="0" advTm="50">
        <p:split orient="ver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31</TotalTime>
  <Words>81</Words>
  <Application>Microsoft Office PowerPoint</Application>
  <PresentationFormat>Широкоэкранный</PresentationFormat>
  <Paragraphs>12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Bahnschrift</vt:lpstr>
      <vt:lpstr>Cambria</vt:lpstr>
      <vt:lpstr>Rockwell</vt:lpstr>
      <vt:lpstr>Rockwell Condensed</vt:lpstr>
      <vt:lpstr>Wingdings</vt:lpstr>
      <vt:lpstr>Дерево</vt:lpstr>
      <vt:lpstr>С Днем победы!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User</dc:creator>
  <cp:lastModifiedBy>User</cp:lastModifiedBy>
  <cp:revision>5</cp:revision>
  <dcterms:created xsi:type="dcterms:W3CDTF">2024-05-06T08:06:06Z</dcterms:created>
  <dcterms:modified xsi:type="dcterms:W3CDTF">2024-05-06T11:07:01Z</dcterms:modified>
</cp:coreProperties>
</file>